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C9CDE-9BC9-4918-AEBE-FE97554DA40A}" v="62" dt="2023-08-29T06:08:49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8804D14-A8CA-4AA4-8815-261D328DF46E}"/>
    <pc:docChg chg="modSld">
      <pc:chgData name="Matthieu De Mari" userId="dfb708c9-d8dc-439f-9a3b-c772bf4a311c" providerId="ADAL" clId="{F8804D14-A8CA-4AA4-8815-261D328DF46E}" dt="2023-03-21T03:30:16.036" v="11" actId="20577"/>
      <pc:docMkLst>
        <pc:docMk/>
      </pc:docMkLst>
      <pc:sldChg chg="modSp mod">
        <pc:chgData name="Matthieu De Mari" userId="dfb708c9-d8dc-439f-9a3b-c772bf4a311c" providerId="ADAL" clId="{F8804D14-A8CA-4AA4-8815-261D328DF46E}" dt="2023-03-21T03:30:11.645" v="5" actId="20577"/>
        <pc:sldMkLst>
          <pc:docMk/>
          <pc:sldMk cId="3647401048" sldId="348"/>
        </pc:sldMkLst>
        <pc:spChg chg="mod">
          <ac:chgData name="Matthieu De Mari" userId="dfb708c9-d8dc-439f-9a3b-c772bf4a311c" providerId="ADAL" clId="{F8804D14-A8CA-4AA4-8815-261D328DF46E}" dt="2023-03-21T03:30:11.645" v="5" actId="20577"/>
          <ac:spMkLst>
            <pc:docMk/>
            <pc:sldMk cId="3647401048" sldId="348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F8804D14-A8CA-4AA4-8815-261D328DF46E}" dt="2023-03-21T03:30:16.036" v="11" actId="20577"/>
        <pc:sldMkLst>
          <pc:docMk/>
          <pc:sldMk cId="4192121719" sldId="349"/>
        </pc:sldMkLst>
        <pc:spChg chg="mod">
          <ac:chgData name="Matthieu De Mari" userId="dfb708c9-d8dc-439f-9a3b-c772bf4a311c" providerId="ADAL" clId="{F8804D14-A8CA-4AA4-8815-261D328DF46E}" dt="2023-03-21T03:30:16.036" v="11" actId="20577"/>
          <ac:spMkLst>
            <pc:docMk/>
            <pc:sldMk cId="4192121719" sldId="349"/>
            <ac:spMk id="3" creationId="{21E72512-45CE-45E5-A98D-D0726907E78A}"/>
          </ac:spMkLst>
        </pc:spChg>
      </pc:sldChg>
    </pc:docChg>
  </pc:docChgLst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  <pc:picChg chg="del">
          <ac:chgData name="Matthieu De Mari" userId="dfb708c9-d8dc-439f-9a3b-c772bf4a311c" providerId="ADAL" clId="{D4847E8B-82BB-4315-9C27-F7A279882B29}" dt="2022-10-19T10:25:00.690" v="28" actId="478"/>
          <ac:picMkLst>
            <pc:docMk/>
            <pc:sldMk cId="3081404536" sldId="318"/>
            <ac:picMk id="4" creationId="{DF94E67E-A56E-40AF-B909-025A5C13E1B8}"/>
          </ac:picMkLst>
        </pc:picChg>
        <pc:picChg chg="add mod modCrop">
          <ac:chgData name="Matthieu De Mari" userId="dfb708c9-d8dc-439f-9a3b-c772bf4a311c" providerId="ADAL" clId="{D4847E8B-82BB-4315-9C27-F7A279882B29}" dt="2022-10-19T10:25:13.475" v="31" actId="1076"/>
          <ac:picMkLst>
            <pc:docMk/>
            <pc:sldMk cId="3081404536" sldId="318"/>
            <ac:picMk id="14" creationId="{1C848D00-7D54-9FAB-79CE-BA2C5D6E984F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  <pc:spChg chg="mod">
          <ac:chgData name="Matthieu De Mari" userId="dfb708c9-d8dc-439f-9a3b-c772bf4a311c" providerId="ADAL" clId="{D4847E8B-82BB-4315-9C27-F7A279882B29}" dt="2022-10-19T10:28:21.678" v="84" actId="20577"/>
          <ac:spMkLst>
            <pc:docMk/>
            <pc:sldMk cId="3142286363" sldId="319"/>
            <ac:spMk id="3" creationId="{46CD828F-CDB7-49D9-8F8A-9BB6ED64C892}"/>
          </ac:spMkLst>
        </pc:spChg>
        <pc:picChg chg="add mod modCrop">
          <ac:chgData name="Matthieu De Mari" userId="dfb708c9-d8dc-439f-9a3b-c772bf4a311c" providerId="ADAL" clId="{D4847E8B-82BB-4315-9C27-F7A279882B29}" dt="2022-10-19T10:25:33.247" v="41" actId="1076"/>
          <ac:picMkLst>
            <pc:docMk/>
            <pc:sldMk cId="3142286363" sldId="319"/>
            <ac:picMk id="8" creationId="{09F264AC-7FAC-EE4C-1993-E90E1693AFC6}"/>
          </ac:picMkLst>
        </pc:picChg>
        <pc:picChg chg="del">
          <ac:chgData name="Matthieu De Mari" userId="dfb708c9-d8dc-439f-9a3b-c772bf4a311c" providerId="ADAL" clId="{D4847E8B-82BB-4315-9C27-F7A279882B29}" dt="2022-10-19T10:25:16.342" v="32" actId="478"/>
          <ac:picMkLst>
            <pc:docMk/>
            <pc:sldMk cId="3142286363" sldId="319"/>
            <ac:picMk id="14" creationId="{96D01F64-3C43-4B11-B0F1-F8FAEDD3E975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  <pc:spChg chg="mod">
          <ac:chgData name="Matthieu De Mari" userId="dfb708c9-d8dc-439f-9a3b-c772bf4a311c" providerId="ADAL" clId="{D4847E8B-82BB-4315-9C27-F7A279882B29}" dt="2022-10-19T10:28:49.317" v="98" actId="20577"/>
          <ac:spMkLst>
            <pc:docMk/>
            <pc:sldMk cId="3714532461" sldId="320"/>
            <ac:spMk id="15" creationId="{BF1B3891-3CD4-4390-9337-331E80B73B63}"/>
          </ac:spMkLst>
        </pc:spChg>
        <pc:picChg chg="add del mod">
          <ac:chgData name="Matthieu De Mari" userId="dfb708c9-d8dc-439f-9a3b-c772bf4a311c" providerId="ADAL" clId="{D4847E8B-82BB-4315-9C27-F7A279882B29}" dt="2022-10-19T10:27:05.906" v="54" actId="478"/>
          <ac:picMkLst>
            <pc:docMk/>
            <pc:sldMk cId="3714532461" sldId="320"/>
            <ac:picMk id="4" creationId="{96FFC2CA-36C6-2190-A494-FCFA63D136A7}"/>
          </ac:picMkLst>
        </pc:picChg>
        <pc:picChg chg="del">
          <ac:chgData name="Matthieu De Mari" userId="dfb708c9-d8dc-439f-9a3b-c772bf4a311c" providerId="ADAL" clId="{D4847E8B-82BB-4315-9C27-F7A279882B29}" dt="2022-10-19T10:26:21.264" v="49" actId="478"/>
          <ac:picMkLst>
            <pc:docMk/>
            <pc:sldMk cId="3714532461" sldId="320"/>
            <ac:picMk id="8" creationId="{935C46D3-7B1A-43BC-A819-D13F1A00717B}"/>
          </ac:picMkLst>
        </pc:picChg>
        <pc:picChg chg="add mod">
          <ac:chgData name="Matthieu De Mari" userId="dfb708c9-d8dc-439f-9a3b-c772bf4a311c" providerId="ADAL" clId="{D4847E8B-82BB-4315-9C27-F7A279882B29}" dt="2022-10-19T10:27:09.304" v="56" actId="1076"/>
          <ac:picMkLst>
            <pc:docMk/>
            <pc:sldMk cId="3714532461" sldId="320"/>
            <ac:picMk id="16" creationId="{D7699FC9-9906-45A4-BD7E-EE0EF3939FD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  <pc:spChg chg="mod">
          <ac:chgData name="Matthieu De Mari" userId="dfb708c9-d8dc-439f-9a3b-c772bf4a311c" providerId="ADAL" clId="{D4847E8B-82BB-4315-9C27-F7A279882B29}" dt="2022-10-19T10:27:53.852" v="66" actId="27636"/>
          <ac:spMkLst>
            <pc:docMk/>
            <pc:sldMk cId="223073395" sldId="321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5:43.231" v="42" actId="478"/>
          <ac:picMkLst>
            <pc:docMk/>
            <pc:sldMk cId="223073395" sldId="321"/>
            <ac:picMk id="4" creationId="{1249141F-0040-4E80-BC8D-244651D8AD47}"/>
          </ac:picMkLst>
        </pc:picChg>
        <pc:picChg chg="add mod">
          <ac:chgData name="Matthieu De Mari" userId="dfb708c9-d8dc-439f-9a3b-c772bf4a311c" providerId="ADAL" clId="{D4847E8B-82BB-4315-9C27-F7A279882B29}" dt="2022-10-19T10:26:12.847" v="48" actId="14100"/>
          <ac:picMkLst>
            <pc:docMk/>
            <pc:sldMk cId="223073395" sldId="321"/>
            <ac:picMk id="14" creationId="{5918CEAC-541E-7136-B37A-2509C9B0CFBD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  <pc:spChg chg="mod">
          <ac:chgData name="Matthieu De Mari" userId="dfb708c9-d8dc-439f-9a3b-c772bf4a311c" providerId="ADAL" clId="{D4847E8B-82BB-4315-9C27-F7A279882B29}" dt="2022-10-19T10:28:43.590" v="96" actId="27636"/>
          <ac:spMkLst>
            <pc:docMk/>
            <pc:sldMk cId="2384413345" sldId="32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7:17.318" v="57" actId="478"/>
          <ac:picMkLst>
            <pc:docMk/>
            <pc:sldMk cId="2384413345" sldId="322"/>
            <ac:picMk id="4" creationId="{C8F65A00-6C0C-4E30-BAD8-44034C890B9C}"/>
          </ac:picMkLst>
        </pc:picChg>
        <pc:picChg chg="add mod">
          <ac:chgData name="Matthieu De Mari" userId="dfb708c9-d8dc-439f-9a3b-c772bf4a311c" providerId="ADAL" clId="{D4847E8B-82BB-4315-9C27-F7A279882B29}" dt="2022-10-19T10:27:31.721" v="59" actId="1076"/>
          <ac:picMkLst>
            <pc:docMk/>
            <pc:sldMk cId="2384413345" sldId="322"/>
            <ac:picMk id="14" creationId="{8242EB4D-5DCD-1419-7B55-03D6B30CC309}"/>
          </ac:picMkLst>
        </pc:picChg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  <pc:spChg chg="add mod">
          <ac:chgData name="Matthieu De Mari" userId="dfb708c9-d8dc-439f-9a3b-c772bf4a311c" providerId="ADAL" clId="{D4847E8B-82BB-4315-9C27-F7A279882B29}" dt="2022-10-19T10:29:48.543" v="118" actId="1036"/>
          <ac:spMkLst>
            <pc:docMk/>
            <pc:sldMk cId="1007954300" sldId="323"/>
            <ac:spMk id="4" creationId="{F24C4D3C-15D7-9AD1-3DB4-F8F2932C7D38}"/>
          </ac:spMkLst>
        </pc:spChg>
        <pc:spChg chg="add mod">
          <ac:chgData name="Matthieu De Mari" userId="dfb708c9-d8dc-439f-9a3b-c772bf4a311c" providerId="ADAL" clId="{D4847E8B-82BB-4315-9C27-F7A279882B29}" dt="2022-10-19T10:30:04.607" v="128" actId="1037"/>
          <ac:spMkLst>
            <pc:docMk/>
            <pc:sldMk cId="1007954300" sldId="323"/>
            <ac:spMk id="5" creationId="{3F550758-23FD-2AFE-921E-285E6D729442}"/>
          </ac:spMkLst>
        </pc:spChg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  <pc:spChg chg="mod">
          <ac:chgData name="Matthieu De Mari" userId="dfb708c9-d8dc-439f-9a3b-c772bf4a311c" providerId="ADAL" clId="{D4847E8B-82BB-4315-9C27-F7A279882B29}" dt="2022-10-19T10:30:49.602" v="142" actId="20577"/>
          <ac:spMkLst>
            <pc:docMk/>
            <pc:sldMk cId="2200598295" sldId="324"/>
            <ac:spMk id="3" creationId="{D607CE9F-4451-48D0-8B40-890CB0E4A018}"/>
          </ac:spMkLst>
        </pc:spChg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  <pc:spChg chg="mod">
          <ac:chgData name="Matthieu De Mari" userId="dfb708c9-d8dc-439f-9a3b-c772bf4a311c" providerId="ADAL" clId="{D4847E8B-82BB-4315-9C27-F7A279882B29}" dt="2022-10-19T10:31:02.094" v="147" actId="20577"/>
          <ac:spMkLst>
            <pc:docMk/>
            <pc:sldMk cId="794819235" sldId="326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  <pc:spChg chg="mod">
          <ac:chgData name="Matthieu De Mari" userId="dfb708c9-d8dc-439f-9a3b-c772bf4a311c" providerId="ADAL" clId="{D4847E8B-82BB-4315-9C27-F7A279882B29}" dt="2022-10-19T10:31:21.393" v="152" actId="207"/>
          <ac:spMkLst>
            <pc:docMk/>
            <pc:sldMk cId="2738753917" sldId="327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  <pc:spChg chg="mod">
          <ac:chgData name="Matthieu De Mari" userId="dfb708c9-d8dc-439f-9a3b-c772bf4a311c" providerId="ADAL" clId="{D4847E8B-82BB-4315-9C27-F7A279882B29}" dt="2022-10-19T10:31:39.916" v="155" actId="20577"/>
          <ac:spMkLst>
            <pc:docMk/>
            <pc:sldMk cId="1317316884" sldId="33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31:42.726" v="156" actId="478"/>
          <ac:picMkLst>
            <pc:docMk/>
            <pc:sldMk cId="1317316884" sldId="332"/>
            <ac:picMk id="8" creationId="{76DD2236-F65F-4824-9A23-B0485D8684B1}"/>
          </ac:picMkLst>
        </pc:picChg>
        <pc:picChg chg="add mod">
          <ac:chgData name="Matthieu De Mari" userId="dfb708c9-d8dc-439f-9a3b-c772bf4a311c" providerId="ADAL" clId="{D4847E8B-82BB-4315-9C27-F7A279882B29}" dt="2022-10-19T10:33:05.780" v="159" actId="1076"/>
          <ac:picMkLst>
            <pc:docMk/>
            <pc:sldMk cId="1317316884" sldId="332"/>
            <ac:picMk id="14" creationId="{45DC498D-D4CF-A70C-F724-D5B8D7BDDE24}"/>
          </ac:picMkLst>
        </pc:picChg>
        <pc:picChg chg="del">
          <ac:chgData name="Matthieu De Mari" userId="dfb708c9-d8dc-439f-9a3b-c772bf4a311c" providerId="ADAL" clId="{D4847E8B-82BB-4315-9C27-F7A279882B29}" dt="2022-10-19T10:31:43.350" v="157" actId="478"/>
          <ac:picMkLst>
            <pc:docMk/>
            <pc:sldMk cId="1317316884" sldId="332"/>
            <ac:picMk id="15" creationId="{82487E98-E482-4193-9D23-5916B074298D}"/>
          </ac:picMkLst>
        </pc:picChg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  <pc:spChg chg="mod">
          <ac:chgData name="Matthieu De Mari" userId="dfb708c9-d8dc-439f-9a3b-c772bf4a311c" providerId="ADAL" clId="{D4847E8B-82BB-4315-9C27-F7A279882B29}" dt="2022-10-19T10:33:40.060" v="193"/>
          <ac:spMkLst>
            <pc:docMk/>
            <pc:sldMk cId="2203918508" sldId="350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D4847E8B-82BB-4315-9C27-F7A279882B29}" dt="2022-10-19T10:21:41.839" v="12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  <pc:spChg chg="mod">
          <ac:chgData name="Matthieu De Mari" userId="dfb708c9-d8dc-439f-9a3b-c772bf4a311c" providerId="ADAL" clId="{D4847E8B-82BB-4315-9C27-F7A279882B29}" dt="2022-10-19T10:21:57.632" v="21" actId="20577"/>
          <ac:spMkLst>
            <pc:docMk/>
            <pc:sldMk cId="8464436" sldId="360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  <pc:spChg chg="mod">
          <ac:chgData name="Matthieu De Mari" userId="dfb708c9-d8dc-439f-9a3b-c772bf4a311c" providerId="ADAL" clId="{D4847E8B-82BB-4315-9C27-F7A279882B29}" dt="2022-10-19T10:34:16.778" v="203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D4847E8B-82BB-4315-9C27-F7A279882B29}" dt="2022-10-19T10:34:30.948" v="209" actId="113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  <pc:spChg chg="mod">
          <ac:chgData name="Matthieu De Mari" userId="dfb708c9-d8dc-439f-9a3b-c772bf4a311c" providerId="ADAL" clId="{D4847E8B-82BB-4315-9C27-F7A279882B29}" dt="2022-10-19T10:34:09.029" v="202" actId="20577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D4847E8B-82BB-4315-9C27-F7A279882B29}" dt="2022-10-19T10:35:09.590" v="235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  <pc:spChg chg="mod">
          <ac:chgData name="Matthieu De Mari" userId="dfb708c9-d8dc-439f-9a3b-c772bf4a311c" providerId="ADAL" clId="{D4847E8B-82BB-4315-9C27-F7A279882B29}" dt="2022-10-19T10:34:43.415" v="213" actId="20577"/>
          <ac:spMkLst>
            <pc:docMk/>
            <pc:sldMk cId="2414466637" sldId="374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D4847E8B-82BB-4315-9C27-F7A279882B29}" dt="2022-10-19T10:55:50.319" v="45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  <pc:spChg chg="mod">
          <ac:chgData name="Matthieu De Mari" userId="dfb708c9-d8dc-439f-9a3b-c772bf4a311c" providerId="ADAL" clId="{D4847E8B-82BB-4315-9C27-F7A279882B29}" dt="2022-10-19T10:36:02.359" v="244" actId="20577"/>
          <ac:spMkLst>
            <pc:docMk/>
            <pc:sldMk cId="2558758602" sldId="394"/>
            <ac:spMk id="3" creationId="{0120EF98-929D-4A10-B189-EA0B41184EB2}"/>
          </ac:spMkLst>
        </pc:spChg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  <pc:graphicFrameChg chg="mod">
          <ac:chgData name="Matthieu De Mari" userId="dfb708c9-d8dc-439f-9a3b-c772bf4a311c" providerId="ADAL" clId="{D4847E8B-82BB-4315-9C27-F7A279882B29}" dt="2022-10-19T10:36:18.337" v="248" actId="20577"/>
          <ac:graphicFrameMkLst>
            <pc:docMk/>
            <pc:sldMk cId="3048249223" sldId="395"/>
            <ac:graphicFrameMk id="5" creationId="{416B5287-1DD2-4A3C-929C-BD6479EF4151}"/>
          </ac:graphicFrameMkLst>
        </pc:graphicFrameChg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  <pc:spChg chg="mod">
          <ac:chgData name="Matthieu De Mari" userId="dfb708c9-d8dc-439f-9a3b-c772bf4a311c" providerId="ADAL" clId="{D4847E8B-82BB-4315-9C27-F7A279882B29}" dt="2022-10-19T10:36:36.217" v="252" actId="14100"/>
          <ac:spMkLst>
            <pc:docMk/>
            <pc:sldMk cId="1980452052" sldId="397"/>
            <ac:spMk id="6" creationId="{1B81D78D-B4B3-4CB0-996F-BA8AE25E71AE}"/>
          </ac:spMkLst>
        </pc:spChg>
        <pc:picChg chg="add del mod">
          <ac:chgData name="Matthieu De Mari" userId="dfb708c9-d8dc-439f-9a3b-c772bf4a311c" providerId="ADAL" clId="{D4847E8B-82BB-4315-9C27-F7A279882B29}" dt="2022-10-19T10:42:59.088" v="270" actId="478"/>
          <ac:picMkLst>
            <pc:docMk/>
            <pc:sldMk cId="1980452052" sldId="397"/>
            <ac:picMk id="4" creationId="{19A642B3-2BFB-1069-E72C-10A397ECA2CC}"/>
          </ac:picMkLst>
        </pc:picChg>
        <pc:picChg chg="del">
          <ac:chgData name="Matthieu De Mari" userId="dfb708c9-d8dc-439f-9a3b-c772bf4a311c" providerId="ADAL" clId="{D4847E8B-82BB-4315-9C27-F7A279882B29}" dt="2022-10-19T10:38:01.286" v="253" actId="478"/>
          <ac:picMkLst>
            <pc:docMk/>
            <pc:sldMk cId="1980452052" sldId="397"/>
            <ac:picMk id="8" creationId="{2D3C320D-9948-4212-88C0-296B21E4ACA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  <pc:spChg chg="mod">
          <ac:chgData name="Matthieu De Mari" userId="dfb708c9-d8dc-439f-9a3b-c772bf4a311c" providerId="ADAL" clId="{D4847E8B-82BB-4315-9C27-F7A279882B29}" dt="2022-10-19T10:43:46.315" v="278" actId="14100"/>
          <ac:spMkLst>
            <pc:docMk/>
            <pc:sldMk cId="3154433718" sldId="398"/>
            <ac:spMk id="3" creationId="{09ACFCE6-8F3D-44C2-9AD1-3158F9A04D9F}"/>
          </ac:spMkLst>
        </pc:spChg>
        <pc:picChg chg="del mod">
          <ac:chgData name="Matthieu De Mari" userId="dfb708c9-d8dc-439f-9a3b-c772bf4a311c" providerId="ADAL" clId="{D4847E8B-82BB-4315-9C27-F7A279882B29}" dt="2022-10-19T10:42:39.721" v="268" actId="478"/>
          <ac:picMkLst>
            <pc:docMk/>
            <pc:sldMk cId="3154433718" sldId="398"/>
            <ac:picMk id="4" creationId="{1347498D-BCC4-479A-9BB2-F99ECF251CE3}"/>
          </ac:picMkLst>
        </pc:picChg>
        <pc:picChg chg="del">
          <ac:chgData name="Matthieu De Mari" userId="dfb708c9-d8dc-439f-9a3b-c772bf4a311c" providerId="ADAL" clId="{D4847E8B-82BB-4315-9C27-F7A279882B29}" dt="2022-10-19T10:42:06.199" v="259" actId="478"/>
          <ac:picMkLst>
            <pc:docMk/>
            <pc:sldMk cId="3154433718" sldId="398"/>
            <ac:picMk id="6" creationId="{7956B41F-BBB2-4130-970D-6442E7809AF0}"/>
          </ac:picMkLst>
        </pc:picChg>
        <pc:picChg chg="add del">
          <ac:chgData name="Matthieu De Mari" userId="dfb708c9-d8dc-439f-9a3b-c772bf4a311c" providerId="ADAL" clId="{D4847E8B-82BB-4315-9C27-F7A279882B29}" dt="2022-10-19T10:42:07.471" v="261" actId="22"/>
          <ac:picMkLst>
            <pc:docMk/>
            <pc:sldMk cId="3154433718" sldId="398"/>
            <ac:picMk id="7" creationId="{3A9F215A-76E3-599F-A138-6851B99BC5F3}"/>
          </ac:picMkLst>
        </pc:picChg>
        <pc:picChg chg="add del mod">
          <ac:chgData name="Matthieu De Mari" userId="dfb708c9-d8dc-439f-9a3b-c772bf4a311c" providerId="ADAL" clId="{D4847E8B-82BB-4315-9C27-F7A279882B29}" dt="2022-10-19T10:43:05.646" v="271" actId="478"/>
          <ac:picMkLst>
            <pc:docMk/>
            <pc:sldMk cId="3154433718" sldId="398"/>
            <ac:picMk id="8" creationId="{C1F97ADE-87EE-C2A2-0108-1C0AE5FF7170}"/>
          </ac:picMkLst>
        </pc:picChg>
        <pc:picChg chg="add del mod">
          <ac:chgData name="Matthieu De Mari" userId="dfb708c9-d8dc-439f-9a3b-c772bf4a311c" providerId="ADAL" clId="{D4847E8B-82BB-4315-9C27-F7A279882B29}" dt="2022-10-19T10:43:33.362" v="275" actId="478"/>
          <ac:picMkLst>
            <pc:docMk/>
            <pc:sldMk cId="3154433718" sldId="398"/>
            <ac:picMk id="9" creationId="{6A232799-EE3F-B743-4356-34E8E48D5485}"/>
          </ac:picMkLst>
        </pc:picChg>
        <pc:picChg chg="add del mod">
          <ac:chgData name="Matthieu De Mari" userId="dfb708c9-d8dc-439f-9a3b-c772bf4a311c" providerId="ADAL" clId="{D4847E8B-82BB-4315-9C27-F7A279882B29}" dt="2022-10-19T10:46:13.110" v="279" actId="478"/>
          <ac:picMkLst>
            <pc:docMk/>
            <pc:sldMk cId="3154433718" sldId="398"/>
            <ac:picMk id="11" creationId="{37AFF8E0-FB00-CDD7-D3FA-A913C3B31C15}"/>
          </ac:picMkLst>
        </pc:picChg>
        <pc:picChg chg="add mod">
          <ac:chgData name="Matthieu De Mari" userId="dfb708c9-d8dc-439f-9a3b-c772bf4a311c" providerId="ADAL" clId="{D4847E8B-82BB-4315-9C27-F7A279882B29}" dt="2022-10-19T10:46:17.184" v="281" actId="1076"/>
          <ac:picMkLst>
            <pc:docMk/>
            <pc:sldMk cId="3154433718" sldId="398"/>
            <ac:picMk id="13" creationId="{94EADC8B-FD0D-92C6-9F54-927FD91FE134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  <pc:spChg chg="mod">
          <ac:chgData name="Matthieu De Mari" userId="dfb708c9-d8dc-439f-9a3b-c772bf4a311c" providerId="ADAL" clId="{D4847E8B-82BB-4315-9C27-F7A279882B29}" dt="2022-10-19T10:49:55.544" v="364" actId="20577"/>
          <ac:spMkLst>
            <pc:docMk/>
            <pc:sldMk cId="2732551001" sldId="402"/>
            <ac:spMk id="3" creationId="{91E7DDE0-7B20-4BF0-A9F6-CD1C43568736}"/>
          </ac:spMkLst>
        </pc:spChg>
        <pc:picChg chg="add mod">
          <ac:chgData name="Matthieu De Mari" userId="dfb708c9-d8dc-439f-9a3b-c772bf4a311c" providerId="ADAL" clId="{D4847E8B-82BB-4315-9C27-F7A279882B29}" dt="2022-10-19T10:47:13.792" v="291" actId="1076"/>
          <ac:picMkLst>
            <pc:docMk/>
            <pc:sldMk cId="2732551001" sldId="402"/>
            <ac:picMk id="5" creationId="{3E05DBDD-90D0-7C4C-D5CE-9CE386BF5267}"/>
          </ac:picMkLst>
        </pc:picChg>
        <pc:picChg chg="del">
          <ac:chgData name="Matthieu De Mari" userId="dfb708c9-d8dc-439f-9a3b-c772bf4a311c" providerId="ADAL" clId="{D4847E8B-82BB-4315-9C27-F7A279882B29}" dt="2022-10-19T10:46:34.279" v="282" actId="478"/>
          <ac:picMkLst>
            <pc:docMk/>
            <pc:sldMk cId="2732551001" sldId="402"/>
            <ac:picMk id="6" creationId="{732FFEC9-78B2-40C4-B924-DB02D70D04A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  <pc:spChg chg="mod">
          <ac:chgData name="Matthieu De Mari" userId="dfb708c9-d8dc-439f-9a3b-c772bf4a311c" providerId="ADAL" clId="{D4847E8B-82BB-4315-9C27-F7A279882B29}" dt="2022-10-19T10:47:32.071" v="297" actId="20577"/>
          <ac:spMkLst>
            <pc:docMk/>
            <pc:sldMk cId="1780316622" sldId="404"/>
            <ac:spMk id="2" creationId="{EE08CCD1-9305-4538-95AA-41C12591272B}"/>
          </ac:spMkLst>
        </pc:spChg>
        <pc:picChg chg="add mod">
          <ac:chgData name="Matthieu De Mari" userId="dfb708c9-d8dc-439f-9a3b-c772bf4a311c" providerId="ADAL" clId="{D4847E8B-82BB-4315-9C27-F7A279882B29}" dt="2022-10-19T10:47:29.435" v="295"/>
          <ac:picMkLst>
            <pc:docMk/>
            <pc:sldMk cId="1780316622" sldId="404"/>
            <ac:picMk id="3" creationId="{8973E468-98AC-9791-A8E9-9D738B49F848}"/>
          </ac:picMkLst>
        </pc:picChg>
        <pc:picChg chg="del">
          <ac:chgData name="Matthieu De Mari" userId="dfb708c9-d8dc-439f-9a3b-c772bf4a311c" providerId="ADAL" clId="{D4847E8B-82BB-4315-9C27-F7A279882B29}" dt="2022-10-19T10:47:26.042" v="294" actId="478"/>
          <ac:picMkLst>
            <pc:docMk/>
            <pc:sldMk cId="1780316622" sldId="404"/>
            <ac:picMk id="6" creationId="{A6349D65-CB9A-4D7B-A8FC-DD275134DAE9}"/>
          </ac:picMkLst>
        </pc:picChg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  <pc:spChg chg="mod">
          <ac:chgData name="Matthieu De Mari" userId="dfb708c9-d8dc-439f-9a3b-c772bf4a311c" providerId="ADAL" clId="{D4847E8B-82BB-4315-9C27-F7A279882B29}" dt="2022-10-19T10:47:39.502" v="299" actId="20577"/>
          <ac:spMkLst>
            <pc:docMk/>
            <pc:sldMk cId="1984848255" sldId="405"/>
            <ac:spMk id="2" creationId="{EE08CCD1-9305-4538-95AA-41C12591272B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  <pc:picChg chg="add mod">
          <ac:chgData name="Matthieu De Mari" userId="dfb708c9-d8dc-439f-9a3b-c772bf4a311c" providerId="ADAL" clId="{D4847E8B-82BB-4315-9C27-F7A279882B29}" dt="2022-10-19T10:52:43.610" v="441" actId="1076"/>
          <ac:picMkLst>
            <pc:docMk/>
            <pc:sldMk cId="106137820" sldId="409"/>
            <ac:picMk id="5" creationId="{40056C6E-4542-0BBC-57A5-B2C756E24695}"/>
          </ac:picMkLst>
        </pc:picChg>
        <pc:picChg chg="del">
          <ac:chgData name="Matthieu De Mari" userId="dfb708c9-d8dc-439f-9a3b-c772bf4a311c" providerId="ADAL" clId="{D4847E8B-82BB-4315-9C27-F7A279882B29}" dt="2022-10-19T10:52:20.602" v="437" actId="478"/>
          <ac:picMkLst>
            <pc:docMk/>
            <pc:sldMk cId="106137820" sldId="409"/>
            <ac:picMk id="6" creationId="{F2EEF302-D61A-4F0C-835C-476CFA1248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  <pc:spChg chg="mod">
          <ac:chgData name="Matthieu De Mari" userId="dfb708c9-d8dc-439f-9a3b-c772bf4a311c" providerId="ADAL" clId="{D4847E8B-82BB-4315-9C27-F7A279882B29}" dt="2022-10-19T10:48:22.032" v="309" actId="20577"/>
          <ac:spMkLst>
            <pc:docMk/>
            <pc:sldMk cId="2530358735" sldId="418"/>
            <ac:spMk id="2" creationId="{C75F71CE-54FD-4DEF-8F6A-0B7256AAF6ED}"/>
          </ac:spMkLst>
        </pc:spChg>
        <pc:spChg chg="mod">
          <ac:chgData name="Matthieu De Mari" userId="dfb708c9-d8dc-439f-9a3b-c772bf4a311c" providerId="ADAL" clId="{D4847E8B-82BB-4315-9C27-F7A279882B29}" dt="2022-10-19T10:48:39.319" v="325" actId="20577"/>
          <ac:spMkLst>
            <pc:docMk/>
            <pc:sldMk cId="2530358735" sldId="418"/>
            <ac:spMk id="6" creationId="{1B81D78D-B4B3-4CB0-996F-BA8AE25E71AE}"/>
          </ac:spMkLst>
        </pc:spChg>
        <pc:picChg chg="del">
          <ac:chgData name="Matthieu De Mari" userId="dfb708c9-d8dc-439f-9a3b-c772bf4a311c" providerId="ADAL" clId="{D4847E8B-82BB-4315-9C27-F7A279882B29}" dt="2022-10-19T10:48:01.222" v="300" actId="478"/>
          <ac:picMkLst>
            <pc:docMk/>
            <pc:sldMk cId="2530358735" sldId="418"/>
            <ac:picMk id="3" creationId="{DCA779CF-5993-4555-9959-D32FDBE29EAE}"/>
          </ac:picMkLst>
        </pc:picChg>
        <pc:picChg chg="add mod">
          <ac:chgData name="Matthieu De Mari" userId="dfb708c9-d8dc-439f-9a3b-c772bf4a311c" providerId="ADAL" clId="{D4847E8B-82BB-4315-9C27-F7A279882B29}" dt="2022-10-19T10:48:27.263" v="318" actId="1038"/>
          <ac:picMkLst>
            <pc:docMk/>
            <pc:sldMk cId="2530358735" sldId="418"/>
            <ac:picMk id="5" creationId="{2D48E372-9204-C633-8277-60C2883C787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  <pc:spChg chg="mod">
          <ac:chgData name="Matthieu De Mari" userId="dfb708c9-d8dc-439f-9a3b-c772bf4a311c" providerId="ADAL" clId="{D4847E8B-82BB-4315-9C27-F7A279882B29}" dt="2022-10-19T10:48:58.255" v="348" actId="5793"/>
          <ac:spMkLst>
            <pc:docMk/>
            <pc:sldMk cId="3045973148" sldId="419"/>
            <ac:spMk id="2" creationId="{83923B4B-CEB9-46DC-9919-362DD2F17A75}"/>
          </ac:spMkLst>
        </pc:spChg>
        <pc:spChg chg="mod">
          <ac:chgData name="Matthieu De Mari" userId="dfb708c9-d8dc-439f-9a3b-c772bf4a311c" providerId="ADAL" clId="{D4847E8B-82BB-4315-9C27-F7A279882B29}" dt="2022-10-19T10:49:06.535" v="353" actId="20577"/>
          <ac:spMkLst>
            <pc:docMk/>
            <pc:sldMk cId="3045973148" sldId="419"/>
            <ac:spMk id="3" creationId="{09ACFCE6-8F3D-44C2-9AD1-3158F9A04D9F}"/>
          </ac:spMkLst>
        </pc:spChg>
        <pc:picChg chg="add mod">
          <ac:chgData name="Matthieu De Mari" userId="dfb708c9-d8dc-439f-9a3b-c772bf4a311c" providerId="ADAL" clId="{D4847E8B-82BB-4315-9C27-F7A279882B29}" dt="2022-10-19T10:48:46.204" v="327"/>
          <ac:picMkLst>
            <pc:docMk/>
            <pc:sldMk cId="3045973148" sldId="419"/>
            <ac:picMk id="4" creationId="{C01CCA6A-0CF0-E030-805B-07F3EE755727}"/>
          </ac:picMkLst>
        </pc:picChg>
        <pc:picChg chg="del">
          <ac:chgData name="Matthieu De Mari" userId="dfb708c9-d8dc-439f-9a3b-c772bf4a311c" providerId="ADAL" clId="{D4847E8B-82BB-4315-9C27-F7A279882B29}" dt="2022-10-19T10:48:44.796" v="326" actId="478"/>
          <ac:picMkLst>
            <pc:docMk/>
            <pc:sldMk cId="3045973148" sldId="419"/>
            <ac:picMk id="7" creationId="{E76829C3-9A9F-4516-85FB-E33DD7F7910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  <pc:spChg chg="mod">
          <ac:chgData name="Matthieu De Mari" userId="dfb708c9-d8dc-439f-9a3b-c772bf4a311c" providerId="ADAL" clId="{D4847E8B-82BB-4315-9C27-F7A279882B29}" dt="2022-10-19T10:50:05.112" v="365"/>
          <ac:spMkLst>
            <pc:docMk/>
            <pc:sldMk cId="753662023" sldId="420"/>
            <ac:spMk id="2" creationId="{C82714AB-B7BA-4793-AE9C-F4CCDF62D323}"/>
          </ac:spMkLst>
        </pc:spChg>
        <pc:spChg chg="mod">
          <ac:chgData name="Matthieu De Mari" userId="dfb708c9-d8dc-439f-9a3b-c772bf4a311c" providerId="ADAL" clId="{D4847E8B-82BB-4315-9C27-F7A279882B29}" dt="2022-10-19T10:49:42.427" v="361" actId="20577"/>
          <ac:spMkLst>
            <pc:docMk/>
            <pc:sldMk cId="753662023" sldId="420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49:14.694" v="354" actId="478"/>
          <ac:picMkLst>
            <pc:docMk/>
            <pc:sldMk cId="753662023" sldId="420"/>
            <ac:picMk id="4" creationId="{C8C541D0-990F-407A-A895-F344D8C5E8A6}"/>
          </ac:picMkLst>
        </pc:picChg>
        <pc:picChg chg="add mod">
          <ac:chgData name="Matthieu De Mari" userId="dfb708c9-d8dc-439f-9a3b-c772bf4a311c" providerId="ADAL" clId="{D4847E8B-82BB-4315-9C27-F7A279882B29}" dt="2022-10-19T10:49:38.742" v="358" actId="1076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  <pc:picChg chg="add mod">
          <ac:chgData name="Matthieu De Mari" userId="dfb708c9-d8dc-439f-9a3b-c772bf4a311c" providerId="ADAL" clId="{D4847E8B-82BB-4315-9C27-F7A279882B29}" dt="2022-10-19T10:50:44.597" v="370" actId="1076"/>
          <ac:picMkLst>
            <pc:docMk/>
            <pc:sldMk cId="1638150563" sldId="421"/>
            <ac:picMk id="4" creationId="{2F9050B6-3305-81DF-3439-40AC9B5A61AA}"/>
          </ac:picMkLst>
        </pc:picChg>
        <pc:picChg chg="del">
          <ac:chgData name="Matthieu De Mari" userId="dfb708c9-d8dc-439f-9a3b-c772bf4a311c" providerId="ADAL" clId="{D4847E8B-82BB-4315-9C27-F7A279882B29}" dt="2022-10-19T10:50:22.475" v="366" actId="478"/>
          <ac:picMkLst>
            <pc:docMk/>
            <pc:sldMk cId="1638150563" sldId="421"/>
            <ac:picMk id="5" creationId="{88B166B6-B0D9-48A0-8FEF-BB365E7299EB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  <pc:picChg chg="del">
          <ac:chgData name="Matthieu De Mari" userId="dfb708c9-d8dc-439f-9a3b-c772bf4a311c" providerId="ADAL" clId="{D4847E8B-82BB-4315-9C27-F7A279882B29}" dt="2022-10-19T10:51:14.878" v="373" actId="478"/>
          <ac:picMkLst>
            <pc:docMk/>
            <pc:sldMk cId="2741024059" sldId="423"/>
            <ac:picMk id="4" creationId="{FA7537BA-B0F2-479A-912A-07BDE8A77803}"/>
          </ac:picMkLst>
        </pc:picChg>
        <pc:picChg chg="add mod">
          <ac:chgData name="Matthieu De Mari" userId="dfb708c9-d8dc-439f-9a3b-c772bf4a311c" providerId="ADAL" clId="{D4847E8B-82BB-4315-9C27-F7A279882B29}" dt="2022-10-19T10:51:32.605" v="377" actId="1076"/>
          <ac:picMkLst>
            <pc:docMk/>
            <pc:sldMk cId="2741024059" sldId="423"/>
            <ac:picMk id="6" creationId="{F3B0816A-E862-A2B9-0C59-889E7F09D058}"/>
          </ac:picMkLst>
        </pc:picChg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  <pc:spChg chg="mod">
          <ac:chgData name="Matthieu De Mari" userId="dfb708c9-d8dc-439f-9a3b-c772bf4a311c" providerId="ADAL" clId="{D4847E8B-82BB-4315-9C27-F7A279882B29}" dt="2022-10-19T10:52:03.716" v="436" actId="20577"/>
          <ac:spMkLst>
            <pc:docMk/>
            <pc:sldMk cId="618042080" sldId="424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51:38.545" v="378" actId="478"/>
          <ac:picMkLst>
            <pc:docMk/>
            <pc:sldMk cId="618042080" sldId="424"/>
            <ac:picMk id="6" creationId="{53732E60-D09A-414C-9C28-EA6459F66653}"/>
          </ac:picMkLst>
        </pc:picChg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  <pc:picChg chg="mod">
          <ac:chgData name="Matthieu De Mari" userId="dfb708c9-d8dc-439f-9a3b-c772bf4a311c" providerId="ADAL" clId="{D4847E8B-82BB-4315-9C27-F7A279882B29}" dt="2022-10-19T10:53:17.212" v="448" actId="14100"/>
          <ac:picMkLst>
            <pc:docMk/>
            <pc:sldMk cId="1906296070" sldId="425"/>
            <ac:picMk id="6" creationId="{097FA92B-4FCD-47E1-8721-1B1968C35DB5}"/>
          </ac:picMkLst>
        </pc:picChg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9" creationId="{2C7791B5-E5C7-DD98-D891-95F9B953EB61}"/>
          </ac:spMkLst>
        </pc:spChg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10" creationId="{391352E1-DDC1-2DC7-395F-89FEEC91CE45}"/>
          </ac:spMkLst>
        </pc:spChg>
      </pc:sldMaster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9596231-137D-4A9A-A287-FF36544BA7C4}" dt="2023-02-26T10:35:52.150" v="5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A9596231-137D-4A9A-A287-FF36544BA7C4}" dt="2023-02-26T10:35:48.301" v="2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  <pc:docChgLst>
    <pc:chgData name="Matthieu De Mari" userId="dfb708c9-d8dc-439f-9a3b-c772bf4a311c" providerId="ADAL" clId="{095C9CDE-9BC9-4918-AEBE-FE97554DA40A}"/>
    <pc:docChg chg="custSel modSld">
      <pc:chgData name="Matthieu De Mari" userId="dfb708c9-d8dc-439f-9a3b-c772bf4a311c" providerId="ADAL" clId="{095C9CDE-9BC9-4918-AEBE-FE97554DA40A}" dt="2023-09-06T11:11:29.753" v="389" actId="14100"/>
      <pc:docMkLst>
        <pc:docMk/>
      </pc:docMkLst>
      <pc:sldChg chg="modSp mod">
        <pc:chgData name="Matthieu De Mari" userId="dfb708c9-d8dc-439f-9a3b-c772bf4a311c" providerId="ADAL" clId="{095C9CDE-9BC9-4918-AEBE-FE97554DA40A}" dt="2023-08-29T05:38:00.033" v="87" actId="113"/>
        <pc:sldMkLst>
          <pc:docMk/>
          <pc:sldMk cId="3714532461" sldId="320"/>
        </pc:sldMkLst>
        <pc:spChg chg="mod">
          <ac:chgData name="Matthieu De Mari" userId="dfb708c9-d8dc-439f-9a3b-c772bf4a311c" providerId="ADAL" clId="{095C9CDE-9BC9-4918-AEBE-FE97554DA40A}" dt="2023-08-29T05:38:00.033" v="87" actId="113"/>
          <ac:spMkLst>
            <pc:docMk/>
            <pc:sldMk cId="3714532461" sldId="320"/>
            <ac:spMk id="15" creationId="{BF1B3891-3CD4-4390-9337-331E80B73B63}"/>
          </ac:spMkLst>
        </pc:spChg>
      </pc:sldChg>
      <pc:sldChg chg="modSp mod">
        <pc:chgData name="Matthieu De Mari" userId="dfb708c9-d8dc-439f-9a3b-c772bf4a311c" providerId="ADAL" clId="{095C9CDE-9BC9-4918-AEBE-FE97554DA40A}" dt="2023-08-29T05:37:51.315" v="83" actId="207"/>
        <pc:sldMkLst>
          <pc:docMk/>
          <pc:sldMk cId="223073395" sldId="321"/>
        </pc:sldMkLst>
        <pc:spChg chg="mod">
          <ac:chgData name="Matthieu De Mari" userId="dfb708c9-d8dc-439f-9a3b-c772bf4a311c" providerId="ADAL" clId="{095C9CDE-9BC9-4918-AEBE-FE97554DA40A}" dt="2023-08-29T05:37:51.315" v="83" actId="207"/>
          <ac:spMkLst>
            <pc:docMk/>
            <pc:sldMk cId="223073395" sldId="321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38:08.317" v="91" actId="207"/>
        <pc:sldMkLst>
          <pc:docMk/>
          <pc:sldMk cId="2384413345" sldId="322"/>
        </pc:sldMkLst>
        <pc:spChg chg="mod">
          <ac:chgData name="Matthieu De Mari" userId="dfb708c9-d8dc-439f-9a3b-c772bf4a311c" providerId="ADAL" clId="{095C9CDE-9BC9-4918-AEBE-FE97554DA40A}" dt="2023-08-29T05:38:08.317" v="91" actId="207"/>
          <ac:spMkLst>
            <pc:docMk/>
            <pc:sldMk cId="2384413345" sldId="322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38:15.858" v="93" actId="207"/>
        <pc:sldMkLst>
          <pc:docMk/>
          <pc:sldMk cId="1007954300" sldId="323"/>
        </pc:sldMkLst>
        <pc:spChg chg="mod">
          <ac:chgData name="Matthieu De Mari" userId="dfb708c9-d8dc-439f-9a3b-c772bf4a311c" providerId="ADAL" clId="{095C9CDE-9BC9-4918-AEBE-FE97554DA40A}" dt="2023-08-29T05:38:15.858" v="93" actId="207"/>
          <ac:spMkLst>
            <pc:docMk/>
            <pc:sldMk cId="1007954300" sldId="323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095C9CDE-9BC9-4918-AEBE-FE97554DA40A}" dt="2023-08-29T05:38:24.814" v="96" actId="113"/>
        <pc:sldMkLst>
          <pc:docMk/>
          <pc:sldMk cId="2200598295" sldId="324"/>
        </pc:sldMkLst>
        <pc:spChg chg="mod">
          <ac:chgData name="Matthieu De Mari" userId="dfb708c9-d8dc-439f-9a3b-c772bf4a311c" providerId="ADAL" clId="{095C9CDE-9BC9-4918-AEBE-FE97554DA40A}" dt="2023-08-29T05:38:24.814" v="96" actId="113"/>
          <ac:spMkLst>
            <pc:docMk/>
            <pc:sldMk cId="2200598295" sldId="324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5:39:19.821" v="110" actId="20577"/>
        <pc:sldMkLst>
          <pc:docMk/>
          <pc:sldMk cId="794819235" sldId="326"/>
        </pc:sldMkLst>
        <pc:spChg chg="del mod">
          <ac:chgData name="Matthieu De Mari" userId="dfb708c9-d8dc-439f-9a3b-c772bf4a311c" providerId="ADAL" clId="{095C9CDE-9BC9-4918-AEBE-FE97554DA40A}" dt="2023-08-29T05:39:10.482" v="107" actId="478"/>
          <ac:spMkLst>
            <pc:docMk/>
            <pc:sldMk cId="794819235" sldId="326"/>
            <ac:spMk id="3" creationId="{D607CE9F-4451-48D0-8B40-890CB0E4A018}"/>
          </ac:spMkLst>
        </pc:spChg>
        <pc:spChg chg="add del mod">
          <ac:chgData name="Matthieu De Mari" userId="dfb708c9-d8dc-439f-9a3b-c772bf4a311c" providerId="ADAL" clId="{095C9CDE-9BC9-4918-AEBE-FE97554DA40A}" dt="2023-08-29T05:39:12.124" v="108" actId="478"/>
          <ac:spMkLst>
            <pc:docMk/>
            <pc:sldMk cId="794819235" sldId="326"/>
            <ac:spMk id="5" creationId="{9ED63283-3778-A8C9-4C87-DE84A46929DB}"/>
          </ac:spMkLst>
        </pc:spChg>
        <pc:spChg chg="add mod">
          <ac:chgData name="Matthieu De Mari" userId="dfb708c9-d8dc-439f-9a3b-c772bf4a311c" providerId="ADAL" clId="{095C9CDE-9BC9-4918-AEBE-FE97554DA40A}" dt="2023-08-29T05:39:19.821" v="110" actId="20577"/>
          <ac:spMkLst>
            <pc:docMk/>
            <pc:sldMk cId="794819235" sldId="326"/>
            <ac:spMk id="6" creationId="{E80F08B3-290F-20DF-8B00-4CD85076FB1B}"/>
          </ac:spMkLst>
        </pc:spChg>
        <pc:spChg chg="mod">
          <ac:chgData name="Matthieu De Mari" userId="dfb708c9-d8dc-439f-9a3b-c772bf4a311c" providerId="ADAL" clId="{095C9CDE-9BC9-4918-AEBE-FE97554DA40A}" dt="2023-08-29T05:38:38.912" v="101" actId="207"/>
          <ac:spMkLst>
            <pc:docMk/>
            <pc:sldMk cId="794819235" sldId="326"/>
            <ac:spMk id="13" creationId="{3E8B7ADE-116F-4517-9ADC-B1BB2257CC0A}"/>
          </ac:spMkLst>
        </pc:spChg>
      </pc:sldChg>
      <pc:sldChg chg="modSp mod">
        <pc:chgData name="Matthieu De Mari" userId="dfb708c9-d8dc-439f-9a3b-c772bf4a311c" providerId="ADAL" clId="{095C9CDE-9BC9-4918-AEBE-FE97554DA40A}" dt="2023-09-06T11:11:29.753" v="389" actId="14100"/>
        <pc:sldMkLst>
          <pc:docMk/>
          <pc:sldMk cId="2738753917" sldId="327"/>
        </pc:sldMkLst>
        <pc:spChg chg="mod">
          <ac:chgData name="Matthieu De Mari" userId="dfb708c9-d8dc-439f-9a3b-c772bf4a311c" providerId="ADAL" clId="{095C9CDE-9BC9-4918-AEBE-FE97554DA40A}" dt="2023-08-29T05:38:55.417" v="106" actId="207"/>
          <ac:spMkLst>
            <pc:docMk/>
            <pc:sldMk cId="2738753917" sldId="327"/>
            <ac:spMk id="3" creationId="{D607CE9F-4451-48D0-8B40-890CB0E4A018}"/>
          </ac:spMkLst>
        </pc:spChg>
        <pc:spChg chg="mod">
          <ac:chgData name="Matthieu De Mari" userId="dfb708c9-d8dc-439f-9a3b-c772bf4a311c" providerId="ADAL" clId="{095C9CDE-9BC9-4918-AEBE-FE97554DA40A}" dt="2023-08-29T05:39:31.618" v="112" actId="1076"/>
          <ac:spMkLst>
            <pc:docMk/>
            <pc:sldMk cId="2738753917" sldId="327"/>
            <ac:spMk id="10" creationId="{FC12D853-D570-4A27-A490-2B413741A369}"/>
          </ac:spMkLst>
        </pc:spChg>
        <pc:spChg chg="mod">
          <ac:chgData name="Matthieu De Mari" userId="dfb708c9-d8dc-439f-9a3b-c772bf4a311c" providerId="ADAL" clId="{095C9CDE-9BC9-4918-AEBE-FE97554DA40A}" dt="2023-08-29T05:38:48.574" v="104" actId="207"/>
          <ac:spMkLst>
            <pc:docMk/>
            <pc:sldMk cId="2738753917" sldId="327"/>
            <ac:spMk id="13" creationId="{3E8B7ADE-116F-4517-9ADC-B1BB2257CC0A}"/>
          </ac:spMkLst>
        </pc:spChg>
        <pc:cxnChg chg="mod">
          <ac:chgData name="Matthieu De Mari" userId="dfb708c9-d8dc-439f-9a3b-c772bf4a311c" providerId="ADAL" clId="{095C9CDE-9BC9-4918-AEBE-FE97554DA40A}" dt="2023-09-06T11:11:29.753" v="389" actId="14100"/>
          <ac:cxnSpMkLst>
            <pc:docMk/>
            <pc:sldMk cId="2738753917" sldId="327"/>
            <ac:cxnSpMk id="7" creationId="{C7272752-1C61-4075-9807-D24C2213719B}"/>
          </ac:cxnSpMkLst>
        </pc:cxnChg>
      </pc:sldChg>
      <pc:sldChg chg="modSp">
        <pc:chgData name="Matthieu De Mari" userId="dfb708c9-d8dc-439f-9a3b-c772bf4a311c" providerId="ADAL" clId="{095C9CDE-9BC9-4918-AEBE-FE97554DA40A}" dt="2023-08-29T05:40:15.643" v="161" actId="20577"/>
        <pc:sldMkLst>
          <pc:docMk/>
          <pc:sldMk cId="3980605247" sldId="330"/>
        </pc:sldMkLst>
        <pc:spChg chg="mod">
          <ac:chgData name="Matthieu De Mari" userId="dfb708c9-d8dc-439f-9a3b-c772bf4a311c" providerId="ADAL" clId="{095C9CDE-9BC9-4918-AEBE-FE97554DA40A}" dt="2023-08-29T05:40:15.643" v="161" actId="20577"/>
          <ac:spMkLst>
            <pc:docMk/>
            <pc:sldMk cId="3980605247" sldId="330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0:45.299" v="168" actId="207"/>
        <pc:sldMkLst>
          <pc:docMk/>
          <pc:sldMk cId="740642709" sldId="331"/>
        </pc:sldMkLst>
        <pc:spChg chg="mod">
          <ac:chgData name="Matthieu De Mari" userId="dfb708c9-d8dc-439f-9a3b-c772bf4a311c" providerId="ADAL" clId="{095C9CDE-9BC9-4918-AEBE-FE97554DA40A}" dt="2023-08-29T05:40:45.299" v="168" actId="207"/>
          <ac:spMkLst>
            <pc:docMk/>
            <pc:sldMk cId="740642709" sldId="331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1:04.861" v="179" actId="12"/>
        <pc:sldMkLst>
          <pc:docMk/>
          <pc:sldMk cId="1317316884" sldId="332"/>
        </pc:sldMkLst>
        <pc:spChg chg="mod">
          <ac:chgData name="Matthieu De Mari" userId="dfb708c9-d8dc-439f-9a3b-c772bf4a311c" providerId="ADAL" clId="{095C9CDE-9BC9-4918-AEBE-FE97554DA40A}" dt="2023-08-29T05:41:04.861" v="179" actId="12"/>
          <ac:spMkLst>
            <pc:docMk/>
            <pc:sldMk cId="1317316884" sldId="332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1:25.211" v="183" actId="207"/>
        <pc:sldMkLst>
          <pc:docMk/>
          <pc:sldMk cId="209007241" sldId="340"/>
        </pc:sldMkLst>
        <pc:spChg chg="mod">
          <ac:chgData name="Matthieu De Mari" userId="dfb708c9-d8dc-439f-9a3b-c772bf4a311c" providerId="ADAL" clId="{095C9CDE-9BC9-4918-AEBE-FE97554DA40A}" dt="2023-08-29T05:41:25.211" v="183" actId="207"/>
          <ac:spMkLst>
            <pc:docMk/>
            <pc:sldMk cId="209007241" sldId="340"/>
            <ac:spMk id="3" creationId="{ECDDC4E1-656C-4FCA-89F2-3158BAA130D4}"/>
          </ac:spMkLst>
        </pc:spChg>
      </pc:sldChg>
      <pc:sldChg chg="modSp mod">
        <pc:chgData name="Matthieu De Mari" userId="dfb708c9-d8dc-439f-9a3b-c772bf4a311c" providerId="ADAL" clId="{095C9CDE-9BC9-4918-AEBE-FE97554DA40A}" dt="2023-08-29T05:37:27.691" v="79" actId="5793"/>
        <pc:sldMkLst>
          <pc:docMk/>
          <pc:sldMk cId="4184208522" sldId="356"/>
        </pc:sldMkLst>
        <pc:spChg chg="mod">
          <ac:chgData name="Matthieu De Mari" userId="dfb708c9-d8dc-439f-9a3b-c772bf4a311c" providerId="ADAL" clId="{095C9CDE-9BC9-4918-AEBE-FE97554DA40A}" dt="2023-08-29T05:37:27.691" v="79" actId="5793"/>
          <ac:spMkLst>
            <pc:docMk/>
            <pc:sldMk cId="4184208522" sldId="356"/>
            <ac:spMk id="3" creationId="{B6C7C7C7-5468-43DF-ABE5-41E00F959832}"/>
          </ac:spMkLst>
        </pc:spChg>
      </pc:sldChg>
      <pc:sldChg chg="modSp mod">
        <pc:chgData name="Matthieu De Mari" userId="dfb708c9-d8dc-439f-9a3b-c772bf4a311c" providerId="ADAL" clId="{095C9CDE-9BC9-4918-AEBE-FE97554DA40A}" dt="2023-08-29T03:58:30.798" v="50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095C9CDE-9BC9-4918-AEBE-FE97554DA40A}" dt="2023-08-29T03:58:30.798" v="50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addSp modSp mod">
        <pc:chgData name="Matthieu De Mari" userId="dfb708c9-d8dc-439f-9a3b-c772bf4a311c" providerId="ADAL" clId="{095C9CDE-9BC9-4918-AEBE-FE97554DA40A}" dt="2023-08-29T03:59:30.423" v="78" actId="20577"/>
        <pc:sldMkLst>
          <pc:docMk/>
          <pc:sldMk cId="8464436" sldId="360"/>
        </pc:sldMkLst>
        <pc:spChg chg="mod">
          <ac:chgData name="Matthieu De Mari" userId="dfb708c9-d8dc-439f-9a3b-c772bf4a311c" providerId="ADAL" clId="{095C9CDE-9BC9-4918-AEBE-FE97554DA40A}" dt="2023-08-29T03:58:40.298" v="54" actId="27636"/>
          <ac:spMkLst>
            <pc:docMk/>
            <pc:sldMk cId="8464436" sldId="360"/>
            <ac:spMk id="3" creationId="{2FE748F6-2B3F-4BFA-A298-046258B888BD}"/>
          </ac:spMkLst>
        </pc:spChg>
        <pc:spChg chg="add mod">
          <ac:chgData name="Matthieu De Mari" userId="dfb708c9-d8dc-439f-9a3b-c772bf4a311c" providerId="ADAL" clId="{095C9CDE-9BC9-4918-AEBE-FE97554DA40A}" dt="2023-08-29T03:59:30.423" v="78" actId="20577"/>
          <ac:spMkLst>
            <pc:docMk/>
            <pc:sldMk cId="8464436" sldId="360"/>
            <ac:spMk id="4" creationId="{63CB4F24-24CD-A509-E46F-C9F8236770B5}"/>
          </ac:spMkLst>
        </pc:spChg>
      </pc:sldChg>
      <pc:sldChg chg="modSp mod">
        <pc:chgData name="Matthieu De Mari" userId="dfb708c9-d8dc-439f-9a3b-c772bf4a311c" providerId="ADAL" clId="{095C9CDE-9BC9-4918-AEBE-FE97554DA40A}" dt="2023-08-29T05:42:02.723" v="194" actId="207"/>
        <pc:sldMkLst>
          <pc:docMk/>
          <pc:sldMk cId="2426652220" sldId="365"/>
        </pc:sldMkLst>
        <pc:spChg chg="mod">
          <ac:chgData name="Matthieu De Mari" userId="dfb708c9-d8dc-439f-9a3b-c772bf4a311c" providerId="ADAL" clId="{095C9CDE-9BC9-4918-AEBE-FE97554DA40A}" dt="2023-08-29T05:41:53.227" v="192" actId="14100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095C9CDE-9BC9-4918-AEBE-FE97554DA40A}" dt="2023-08-29T05:42:02.723" v="194" actId="207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095C9CDE-9BC9-4918-AEBE-FE97554DA40A}" dt="2023-08-29T05:41:50.203" v="191" actId="14100"/>
        <pc:sldMkLst>
          <pc:docMk/>
          <pc:sldMk cId="2348718958" sldId="367"/>
        </pc:sldMkLst>
        <pc:spChg chg="mod">
          <ac:chgData name="Matthieu De Mari" userId="dfb708c9-d8dc-439f-9a3b-c772bf4a311c" providerId="ADAL" clId="{095C9CDE-9BC9-4918-AEBE-FE97554DA40A}" dt="2023-08-29T05:41:50.203" v="191" actId="14100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095C9CDE-9BC9-4918-AEBE-FE97554DA40A}" dt="2023-08-29T05:42:41.794" v="207" actId="113"/>
        <pc:sldMkLst>
          <pc:docMk/>
          <pc:sldMk cId="3079885411" sldId="369"/>
        </pc:sldMkLst>
        <pc:spChg chg="mod">
          <ac:chgData name="Matthieu De Mari" userId="dfb708c9-d8dc-439f-9a3b-c772bf4a311c" providerId="ADAL" clId="{095C9CDE-9BC9-4918-AEBE-FE97554DA40A}" dt="2023-08-29T05:42:41.794" v="207" actId="113"/>
          <ac:spMkLst>
            <pc:docMk/>
            <pc:sldMk cId="3079885411" sldId="369"/>
            <ac:spMk id="3" creationId="{BDF9BD66-3838-42BA-8CAD-5593A9F86398}"/>
          </ac:spMkLst>
        </pc:spChg>
      </pc:sldChg>
      <pc:sldChg chg="modSp mod">
        <pc:chgData name="Matthieu De Mari" userId="dfb708c9-d8dc-439f-9a3b-c772bf4a311c" providerId="ADAL" clId="{095C9CDE-9BC9-4918-AEBE-FE97554DA40A}" dt="2023-08-29T05:44:11.453" v="343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095C9CDE-9BC9-4918-AEBE-FE97554DA40A}" dt="2023-08-29T05:44:11.453" v="343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modSp mod">
        <pc:chgData name="Matthieu De Mari" userId="dfb708c9-d8dc-439f-9a3b-c772bf4a311c" providerId="ADAL" clId="{095C9CDE-9BC9-4918-AEBE-FE97554DA40A}" dt="2023-08-29T05:44:32.442" v="344" actId="5793"/>
        <pc:sldMkLst>
          <pc:docMk/>
          <pc:sldMk cId="2558758602" sldId="394"/>
        </pc:sldMkLst>
        <pc:spChg chg="mod">
          <ac:chgData name="Matthieu De Mari" userId="dfb708c9-d8dc-439f-9a3b-c772bf4a311c" providerId="ADAL" clId="{095C9CDE-9BC9-4918-AEBE-FE97554DA40A}" dt="2023-08-29T05:44:32.442" v="344" actId="5793"/>
          <ac:spMkLst>
            <pc:docMk/>
            <pc:sldMk cId="2558758602" sldId="394"/>
            <ac:spMk id="3" creationId="{0120EF98-929D-4A10-B189-EA0B41184EB2}"/>
          </ac:spMkLst>
        </pc:spChg>
      </pc:sldChg>
      <pc:sldChg chg="modSp mod">
        <pc:chgData name="Matthieu De Mari" userId="dfb708c9-d8dc-439f-9a3b-c772bf4a311c" providerId="ADAL" clId="{095C9CDE-9BC9-4918-AEBE-FE97554DA40A}" dt="2023-08-29T05:44:40.433" v="352" actId="20577"/>
        <pc:sldMkLst>
          <pc:docMk/>
          <pc:sldMk cId="3048249223" sldId="395"/>
        </pc:sldMkLst>
        <pc:spChg chg="mod">
          <ac:chgData name="Matthieu De Mari" userId="dfb708c9-d8dc-439f-9a3b-c772bf4a311c" providerId="ADAL" clId="{095C9CDE-9BC9-4918-AEBE-FE97554DA40A}" dt="2023-08-29T05:44:40.433" v="352" actId="20577"/>
          <ac:spMkLst>
            <pc:docMk/>
            <pc:sldMk cId="3048249223" sldId="395"/>
            <ac:spMk id="3" creationId="{0120EF98-929D-4A10-B189-EA0B41184EB2}"/>
          </ac:spMkLst>
        </pc:spChg>
      </pc:sldChg>
      <pc:sldChg chg="modSp mod">
        <pc:chgData name="Matthieu De Mari" userId="dfb708c9-d8dc-439f-9a3b-c772bf4a311c" providerId="ADAL" clId="{095C9CDE-9BC9-4918-AEBE-FE97554DA40A}" dt="2023-08-29T05:44:37.617" v="346" actId="5793"/>
        <pc:sldMkLst>
          <pc:docMk/>
          <pc:sldMk cId="1980452052" sldId="397"/>
        </pc:sldMkLst>
        <pc:spChg chg="mod">
          <ac:chgData name="Matthieu De Mari" userId="dfb708c9-d8dc-439f-9a3b-c772bf4a311c" providerId="ADAL" clId="{095C9CDE-9BC9-4918-AEBE-FE97554DA40A}" dt="2023-08-29T05:44:37.617" v="346" actId="5793"/>
          <ac:spMkLst>
            <pc:docMk/>
            <pc:sldMk cId="1980452052" sldId="397"/>
            <ac:spMk id="6" creationId="{1B81D78D-B4B3-4CB0-996F-BA8AE25E71AE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6:06:11.955" v="368" actId="1076"/>
        <pc:sldMkLst>
          <pc:docMk/>
          <pc:sldMk cId="3154433718" sldId="398"/>
        </pc:sldMkLst>
        <pc:picChg chg="add mod">
          <ac:chgData name="Matthieu De Mari" userId="dfb708c9-d8dc-439f-9a3b-c772bf4a311c" providerId="ADAL" clId="{095C9CDE-9BC9-4918-AEBE-FE97554DA40A}" dt="2023-08-29T06:03:36.316" v="356" actId="1076"/>
          <ac:picMkLst>
            <pc:docMk/>
            <pc:sldMk cId="3154433718" sldId="398"/>
            <ac:picMk id="5" creationId="{85EC7A59-C52F-8FE4-ABD9-060F2415C9E1}"/>
          </ac:picMkLst>
        </pc:picChg>
        <pc:picChg chg="add del mod">
          <ac:chgData name="Matthieu De Mari" userId="dfb708c9-d8dc-439f-9a3b-c772bf4a311c" providerId="ADAL" clId="{095C9CDE-9BC9-4918-AEBE-FE97554DA40A}" dt="2023-08-29T06:05:36.965" v="366" actId="478"/>
          <ac:picMkLst>
            <pc:docMk/>
            <pc:sldMk cId="3154433718" sldId="398"/>
            <ac:picMk id="7" creationId="{D2A4954D-13B5-CE66-F1C5-15DBE80B864E}"/>
          </ac:picMkLst>
        </pc:picChg>
        <pc:picChg chg="add mod">
          <ac:chgData name="Matthieu De Mari" userId="dfb708c9-d8dc-439f-9a3b-c772bf4a311c" providerId="ADAL" clId="{095C9CDE-9BC9-4918-AEBE-FE97554DA40A}" dt="2023-08-29T06:06:11.955" v="368" actId="1076"/>
          <ac:picMkLst>
            <pc:docMk/>
            <pc:sldMk cId="3154433718" sldId="398"/>
            <ac:picMk id="9" creationId="{11961FE2-455F-0958-50BB-285CD923C2F9}"/>
          </ac:picMkLst>
        </pc:picChg>
        <pc:picChg chg="del">
          <ac:chgData name="Matthieu De Mari" userId="dfb708c9-d8dc-439f-9a3b-c772bf4a311c" providerId="ADAL" clId="{095C9CDE-9BC9-4918-AEBE-FE97554DA40A}" dt="2023-08-29T06:03:07.337" v="354" actId="478"/>
          <ac:picMkLst>
            <pc:docMk/>
            <pc:sldMk cId="3154433718" sldId="398"/>
            <ac:picMk id="13" creationId="{94EADC8B-FD0D-92C6-9F54-927FD91FE134}"/>
          </ac:picMkLst>
        </pc:picChg>
      </pc:sldChg>
      <pc:sldChg chg="modSp mod">
        <pc:chgData name="Matthieu De Mari" userId="dfb708c9-d8dc-439f-9a3b-c772bf4a311c" providerId="ADAL" clId="{095C9CDE-9BC9-4918-AEBE-FE97554DA40A}" dt="2023-08-29T05:45:45.997" v="353" actId="5793"/>
        <pc:sldMkLst>
          <pc:docMk/>
          <pc:sldMk cId="3382079094" sldId="401"/>
        </pc:sldMkLst>
        <pc:spChg chg="mod">
          <ac:chgData name="Matthieu De Mari" userId="dfb708c9-d8dc-439f-9a3b-c772bf4a311c" providerId="ADAL" clId="{095C9CDE-9BC9-4918-AEBE-FE97554DA40A}" dt="2023-08-29T05:45:45.997" v="353" actId="5793"/>
          <ac:spMkLst>
            <pc:docMk/>
            <pc:sldMk cId="3382079094" sldId="401"/>
            <ac:spMk id="3" creationId="{10A45EEC-3DEA-4030-9D85-88952B28C7C1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6:04:51.282" v="361" actId="1076"/>
        <pc:sldMkLst>
          <pc:docMk/>
          <pc:sldMk cId="2732551001" sldId="402"/>
        </pc:sldMkLst>
        <pc:picChg chg="del">
          <ac:chgData name="Matthieu De Mari" userId="dfb708c9-d8dc-439f-9a3b-c772bf4a311c" providerId="ADAL" clId="{095C9CDE-9BC9-4918-AEBE-FE97554DA40A}" dt="2023-08-29T06:03:43.494" v="357" actId="478"/>
          <ac:picMkLst>
            <pc:docMk/>
            <pc:sldMk cId="2732551001" sldId="402"/>
            <ac:picMk id="5" creationId="{3E05DBDD-90D0-7C4C-D5CE-9CE386BF5267}"/>
          </ac:picMkLst>
        </pc:picChg>
        <pc:picChg chg="add mod">
          <ac:chgData name="Matthieu De Mari" userId="dfb708c9-d8dc-439f-9a3b-c772bf4a311c" providerId="ADAL" clId="{095C9CDE-9BC9-4918-AEBE-FE97554DA40A}" dt="2023-08-29T06:04:51.282" v="361" actId="1076"/>
          <ac:picMkLst>
            <pc:docMk/>
            <pc:sldMk cId="2732551001" sldId="402"/>
            <ac:picMk id="6" creationId="{6D240D54-2C66-631B-67E1-2E335A2E06E7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6:23.621" v="370"/>
        <pc:sldMkLst>
          <pc:docMk/>
          <pc:sldMk cId="1780316622" sldId="404"/>
        </pc:sldMkLst>
        <pc:picChg chg="del">
          <ac:chgData name="Matthieu De Mari" userId="dfb708c9-d8dc-439f-9a3b-c772bf4a311c" providerId="ADAL" clId="{095C9CDE-9BC9-4918-AEBE-FE97554DA40A}" dt="2023-08-29T06:04:56.285" v="362" actId="478"/>
          <ac:picMkLst>
            <pc:docMk/>
            <pc:sldMk cId="1780316622" sldId="404"/>
            <ac:picMk id="3" creationId="{8973E468-98AC-9791-A8E9-9D738B49F848}"/>
          </ac:picMkLst>
        </pc:picChg>
        <pc:picChg chg="add del mod">
          <ac:chgData name="Matthieu De Mari" userId="dfb708c9-d8dc-439f-9a3b-c772bf4a311c" providerId="ADAL" clId="{095C9CDE-9BC9-4918-AEBE-FE97554DA40A}" dt="2023-08-29T06:06:23.346" v="369" actId="478"/>
          <ac:picMkLst>
            <pc:docMk/>
            <pc:sldMk cId="1780316622" sldId="404"/>
            <ac:picMk id="5" creationId="{AC5D0EC6-3CDF-E540-8A4A-D586E425CA36}"/>
          </ac:picMkLst>
        </pc:picChg>
        <pc:picChg chg="add mod">
          <ac:chgData name="Matthieu De Mari" userId="dfb708c9-d8dc-439f-9a3b-c772bf4a311c" providerId="ADAL" clId="{095C9CDE-9BC9-4918-AEBE-FE97554DA40A}" dt="2023-08-29T06:06:23.621" v="370"/>
          <ac:picMkLst>
            <pc:docMk/>
            <pc:sldMk cId="1780316622" sldId="404"/>
            <ac:picMk id="6" creationId="{193EFBC6-BEE8-5CC8-A72E-8FB13EC8809F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10:42.057" v="379" actId="1076"/>
        <pc:sldMkLst>
          <pc:docMk/>
          <pc:sldMk cId="106137820" sldId="409"/>
        </pc:sldMkLst>
        <pc:picChg chg="del">
          <ac:chgData name="Matthieu De Mari" userId="dfb708c9-d8dc-439f-9a3b-c772bf4a311c" providerId="ADAL" clId="{095C9CDE-9BC9-4918-AEBE-FE97554DA40A}" dt="2023-08-29T06:09:14.645" v="377" actId="478"/>
          <ac:picMkLst>
            <pc:docMk/>
            <pc:sldMk cId="106137820" sldId="409"/>
            <ac:picMk id="5" creationId="{40056C6E-4542-0BBC-57A5-B2C756E24695}"/>
          </ac:picMkLst>
        </pc:picChg>
        <pc:picChg chg="add mod">
          <ac:chgData name="Matthieu De Mari" userId="dfb708c9-d8dc-439f-9a3b-c772bf4a311c" providerId="ADAL" clId="{095C9CDE-9BC9-4918-AEBE-FE97554DA40A}" dt="2023-08-29T06:10:42.057" v="379" actId="1076"/>
          <ac:picMkLst>
            <pc:docMk/>
            <pc:sldMk cId="106137820" sldId="409"/>
            <ac:picMk id="6" creationId="{CE68865C-92AD-DFF0-0EB8-D75F450C4ACB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8:42.751" v="372" actId="1076"/>
        <pc:sldMkLst>
          <pc:docMk/>
          <pc:sldMk cId="753662023" sldId="420"/>
        </pc:sldMkLst>
        <pc:picChg chg="add mod">
          <ac:chgData name="Matthieu De Mari" userId="dfb708c9-d8dc-439f-9a3b-c772bf4a311c" providerId="ADAL" clId="{095C9CDE-9BC9-4918-AEBE-FE97554DA40A}" dt="2023-08-29T06:08:42.751" v="372" actId="1076"/>
          <ac:picMkLst>
            <pc:docMk/>
            <pc:sldMk cId="753662023" sldId="420"/>
            <ac:picMk id="5" creationId="{4C0894C9-A619-B0D7-AB37-B42557277AC8}"/>
          </ac:picMkLst>
        </pc:picChg>
        <pc:picChg chg="del">
          <ac:chgData name="Matthieu De Mari" userId="dfb708c9-d8dc-439f-9a3b-c772bf4a311c" providerId="ADAL" clId="{095C9CDE-9BC9-4918-AEBE-FE97554DA40A}" dt="2023-08-29T06:05:08.863" v="365" actId="478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8:49.678" v="376"/>
        <pc:sldMkLst>
          <pc:docMk/>
          <pc:sldMk cId="1638150563" sldId="421"/>
        </pc:sldMkLst>
        <pc:picChg chg="del">
          <ac:chgData name="Matthieu De Mari" userId="dfb708c9-d8dc-439f-9a3b-c772bf4a311c" providerId="ADAL" clId="{095C9CDE-9BC9-4918-AEBE-FE97554DA40A}" dt="2023-08-29T06:08:45.388" v="373" actId="478"/>
          <ac:picMkLst>
            <pc:docMk/>
            <pc:sldMk cId="1638150563" sldId="421"/>
            <ac:picMk id="4" creationId="{2F9050B6-3305-81DF-3439-40AC9B5A61AA}"/>
          </ac:picMkLst>
        </pc:picChg>
        <pc:picChg chg="add del">
          <ac:chgData name="Matthieu De Mari" userId="dfb708c9-d8dc-439f-9a3b-c772bf4a311c" providerId="ADAL" clId="{095C9CDE-9BC9-4918-AEBE-FE97554DA40A}" dt="2023-08-29T06:08:47.081" v="375" actId="478"/>
          <ac:picMkLst>
            <pc:docMk/>
            <pc:sldMk cId="1638150563" sldId="421"/>
            <ac:picMk id="5" creationId="{15CD5D75-58EC-9E26-0A08-BE7994E75528}"/>
          </ac:picMkLst>
        </pc:picChg>
        <pc:picChg chg="add mod">
          <ac:chgData name="Matthieu De Mari" userId="dfb708c9-d8dc-439f-9a3b-c772bf4a311c" providerId="ADAL" clId="{095C9CDE-9BC9-4918-AEBE-FE97554DA40A}" dt="2023-08-29T06:08:49.678" v="376"/>
          <ac:picMkLst>
            <pc:docMk/>
            <pc:sldMk cId="1638150563" sldId="421"/>
            <ac:picMk id="6" creationId="{3596262D-37B2-7986-5CE6-EFDB11D57FFB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11:24.942" v="388" actId="171"/>
        <pc:sldMkLst>
          <pc:docMk/>
          <pc:sldMk cId="1906296070" sldId="425"/>
        </pc:sldMkLst>
        <pc:picChg chg="del">
          <ac:chgData name="Matthieu De Mari" userId="dfb708c9-d8dc-439f-9a3b-c772bf4a311c" providerId="ADAL" clId="{095C9CDE-9BC9-4918-AEBE-FE97554DA40A}" dt="2023-08-29T06:10:48.491" v="380" actId="478"/>
          <ac:picMkLst>
            <pc:docMk/>
            <pc:sldMk cId="1906296070" sldId="425"/>
            <ac:picMk id="5" creationId="{A71CAF2A-AA17-40CF-99DB-BC4E804BD3B1}"/>
          </ac:picMkLst>
        </pc:picChg>
        <pc:picChg chg="add mod ord">
          <ac:chgData name="Matthieu De Mari" userId="dfb708c9-d8dc-439f-9a3b-c772bf4a311c" providerId="ADAL" clId="{095C9CDE-9BC9-4918-AEBE-FE97554DA40A}" dt="2023-08-29T06:11:24.942" v="388" actId="171"/>
          <ac:picMkLst>
            <pc:docMk/>
            <pc:sldMk cId="1906296070" sldId="425"/>
            <ac:picMk id="7" creationId="{8921A026-6356-8E1A-F187-8CFD24CA5C24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81.png"/><Relationship Id="rId1" Type="http://schemas.openxmlformats.org/officeDocument/2006/relationships/image" Target="../media/image571.png"/><Relationship Id="rId4" Type="http://schemas.openxmlformats.org/officeDocument/2006/relationships/image" Target="../media/image6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nearby features only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Reminder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588" b="-17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 r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2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3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672862" y="5025292"/>
            <a:ext cx="399756" cy="46892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3072618" y="456418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?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 convolutions, but with less variance in the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b="1" dirty="0"/>
                  <a:t>): </a:t>
                </a:r>
                <a:r>
                  <a:rPr lang="en-US" dirty="0"/>
                  <a:t>We can define a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dirty="0"/>
                  <a:t>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  <a:blipFill>
                <a:blip r:embed="rId2"/>
                <a:stretch>
                  <a:fillRect l="-2471" t="-1852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  <a:blipFill>
                <a:blip r:embed="rId2"/>
                <a:stretch>
                  <a:fillRect l="-2471" t="-1845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(graph convolutional layer, with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Kipf</a:t>
                </a:r>
                <a:r>
                  <a:rPr lang="en-US" b="1" dirty="0">
                    <a:solidFill>
                      <a:srgbClr val="00B050"/>
                    </a:solidFill>
                  </a:rPr>
                  <a:t> spectral propagation rule </a:t>
                </a:r>
                <a:r>
                  <a:rPr lang="en-US" b="1" dirty="0"/>
                  <a:t>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2121" t="-1728" r="-3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Laplacians</a:t>
                </a:r>
                <a:r>
                  <a:rPr lang="en-US" b="1" dirty="0"/>
                  <a:t>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</a:t>
                </a:r>
                <a:r>
                  <a:rPr lang="en-US" dirty="0"/>
                  <a:t>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walk Laplacian</a:t>
                </a:r>
                <a:r>
                  <a:rPr lang="en-US" dirty="0"/>
                  <a:t>: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symmetric Laplacian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 and/or 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previous lecture for some examples!</a:t>
            </a:r>
          </a:p>
          <a:p>
            <a:r>
              <a:rPr lang="en-US" dirty="0"/>
              <a:t>The variations of the Laplacians give different properties (see Lecture Notes with challenge answers given on W10S1 if curious!).</a:t>
            </a:r>
          </a:p>
          <a:p>
            <a:r>
              <a:rPr lang="en-US" dirty="0"/>
              <a:t>Also, have a look at extra slides for more (out-of-class) discussions on Laplacians and their uses in embedding graphs!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Model 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2049" t="-2018" r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EC7A59-C52F-8FE4-ABD9-060F2415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47" y="1531814"/>
            <a:ext cx="6077798" cy="176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61FE2-455F-0958-50BB-285CD923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94" y="3294185"/>
            <a:ext cx="485842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D240D54-2C66-631B-67E1-2E335A2E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EFBC6-BEE8-5CC8-A72E-8FB13EC8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894C9-A619-B0D7-AB37-B4255727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262D-37B2-7986-5CE6-EFDB11D5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8865C-92AD-DFF0-0EB8-D75F450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1A026-6356-8E1A-F187-8CFD24CA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4" y="2794135"/>
            <a:ext cx="5827695" cy="406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B4F24-24CD-A509-E46F-C9F8236770B5}"/>
              </a:ext>
            </a:extLst>
          </p:cNvPr>
          <p:cNvSpPr txBox="1"/>
          <p:nvPr/>
        </p:nvSpPr>
        <p:spPr>
          <a:xfrm>
            <a:off x="726832" y="5898541"/>
            <a:ext cx="112228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sym typeface="Wingdings" panose="05000000000000000000" pitchFamily="2" charset="2"/>
              </a:rPr>
              <a:t> Million dollar question: what would be the equivalent of an image convolution applied to a (not necessarily regular) graph?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4735</Words>
  <Application>Microsoft Office PowerPoint</Application>
  <PresentationFormat>Widescreen</PresentationFormat>
  <Paragraphs>517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W9-S2 Graph Convolutional Networks</vt:lpstr>
      <vt:lpstr>About this week (Week 9)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2023-09-06T11:11:41Z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